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719" r:id="rId5"/>
    <p:sldId id="708" r:id="rId6"/>
    <p:sldId id="723" r:id="rId7"/>
    <p:sldId id="724" r:id="rId8"/>
    <p:sldId id="725" r:id="rId9"/>
    <p:sldId id="726" r:id="rId10"/>
  </p:sldIdLst>
  <p:sldSz cx="9144000" cy="6858000" type="screen4x3"/>
  <p:notesSz cx="9872663" cy="6791325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800"/>
    <a:srgbClr val="F2F2F2"/>
    <a:srgbClr val="CC00CC"/>
    <a:srgbClr val="52B62C"/>
    <a:srgbClr val="FFCC00"/>
    <a:srgbClr val="F5D61B"/>
    <a:srgbClr val="D4D0BC"/>
    <a:srgbClr val="E7E6E6"/>
    <a:srgbClr val="FFFFFF"/>
    <a:srgbClr val="3A4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89857" autoAdjust="0"/>
  </p:normalViewPr>
  <p:slideViewPr>
    <p:cSldViewPr snapToGrid="0" snapToObjects="1" showGuides="1">
      <p:cViewPr varScale="1">
        <p:scale>
          <a:sx n="88" d="100"/>
          <a:sy n="88" d="100"/>
        </p:scale>
        <p:origin x="120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8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153" cy="339566"/>
          </a:xfrm>
          <a:prstGeom prst="rect">
            <a:avLst/>
          </a:prstGeom>
        </p:spPr>
        <p:txBody>
          <a:bodyPr vert="horz" lIns="95215" tIns="47607" rIns="95215" bIns="4760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592226" y="1"/>
            <a:ext cx="4278153" cy="339566"/>
          </a:xfrm>
          <a:prstGeom prst="rect">
            <a:avLst/>
          </a:prstGeom>
        </p:spPr>
        <p:txBody>
          <a:bodyPr vert="horz" lIns="95215" tIns="47607" rIns="95215" bIns="47607" rtlCol="0"/>
          <a:lstStyle>
            <a:lvl1pPr algn="r">
              <a:defRPr sz="1200"/>
            </a:lvl1pPr>
          </a:lstStyle>
          <a:p>
            <a:fld id="{6AB9BDD4-85FA-5244-A9E0-FDB84974B7DF}" type="datetimeFigureOut">
              <a:t>12/03/2017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6450581"/>
            <a:ext cx="4278153" cy="339566"/>
          </a:xfrm>
          <a:prstGeom prst="rect">
            <a:avLst/>
          </a:prstGeom>
        </p:spPr>
        <p:txBody>
          <a:bodyPr vert="horz" lIns="95215" tIns="47607" rIns="95215" bIns="4760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592226" y="6450581"/>
            <a:ext cx="4278153" cy="339566"/>
          </a:xfrm>
          <a:prstGeom prst="rect">
            <a:avLst/>
          </a:prstGeom>
        </p:spPr>
        <p:txBody>
          <a:bodyPr vert="horz" lIns="95215" tIns="47607" rIns="95215" bIns="47607" rtlCol="0" anchor="b"/>
          <a:lstStyle>
            <a:lvl1pPr algn="r">
              <a:defRPr sz="1200"/>
            </a:lvl1pPr>
          </a:lstStyle>
          <a:p>
            <a:fld id="{9E7A35CB-7719-BC41-A3E0-C846161C5E84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074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153" cy="339566"/>
          </a:xfrm>
          <a:prstGeom prst="rect">
            <a:avLst/>
          </a:prstGeom>
        </p:spPr>
        <p:txBody>
          <a:bodyPr vert="horz" lIns="95215" tIns="47607" rIns="95215" bIns="4760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592226" y="1"/>
            <a:ext cx="4278153" cy="339566"/>
          </a:xfrm>
          <a:prstGeom prst="rect">
            <a:avLst/>
          </a:prstGeom>
        </p:spPr>
        <p:txBody>
          <a:bodyPr vert="horz" lIns="95215" tIns="47607" rIns="95215" bIns="47607" rtlCol="0"/>
          <a:lstStyle>
            <a:lvl1pPr algn="r">
              <a:defRPr sz="1200"/>
            </a:lvl1pPr>
          </a:lstStyle>
          <a:p>
            <a:fld id="{F3A8B653-BF25-114F-8A3C-2D1A23550CAA}" type="datetimeFigureOut">
              <a:t>12/03/2017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5663" cy="254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15" tIns="47607" rIns="95215" bIns="47607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87267" y="3225880"/>
            <a:ext cx="7898130" cy="3056096"/>
          </a:xfrm>
          <a:prstGeom prst="rect">
            <a:avLst/>
          </a:prstGeom>
        </p:spPr>
        <p:txBody>
          <a:bodyPr vert="horz" lIns="95215" tIns="47607" rIns="95215" bIns="47607" rtlCol="0">
            <a:normAutofit/>
          </a:bodyPr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6450581"/>
            <a:ext cx="4278153" cy="339566"/>
          </a:xfrm>
          <a:prstGeom prst="rect">
            <a:avLst/>
          </a:prstGeom>
        </p:spPr>
        <p:txBody>
          <a:bodyPr vert="horz" lIns="95215" tIns="47607" rIns="95215" bIns="4760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592226" y="6450581"/>
            <a:ext cx="4278153" cy="339566"/>
          </a:xfrm>
          <a:prstGeom prst="rect">
            <a:avLst/>
          </a:prstGeom>
        </p:spPr>
        <p:txBody>
          <a:bodyPr vert="horz" lIns="95215" tIns="47607" rIns="95215" bIns="47607" rtlCol="0" anchor="b"/>
          <a:lstStyle>
            <a:lvl1pPr algn="r">
              <a:defRPr sz="1200"/>
            </a:lvl1pPr>
          </a:lstStyle>
          <a:p>
            <a:fld id="{72C9CD15-DFF4-A94F-8509-70594D0B77D2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2804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eren 6"/>
          <p:cNvGrpSpPr/>
          <p:nvPr userDrawn="1"/>
        </p:nvGrpSpPr>
        <p:grpSpPr>
          <a:xfrm>
            <a:off x="640844" y="4793484"/>
            <a:ext cx="2472304" cy="754380"/>
            <a:chOff x="685800" y="5715000"/>
            <a:chExt cx="2747004" cy="838200"/>
          </a:xfrm>
        </p:grpSpPr>
        <p:pic>
          <p:nvPicPr>
            <p:cNvPr id="8" name="Afbeelding 7" descr="FS-symbooltjes.jpg"/>
            <p:cNvPicPr>
              <a:picLocks noChangeAspect="1"/>
            </p:cNvPicPr>
            <p:nvPr userDrawn="1"/>
          </p:nvPicPr>
          <p:blipFill>
            <a:blip r:embed="rId2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85800" y="5715000"/>
              <a:ext cx="866785" cy="831215"/>
            </a:xfrm>
            <a:prstGeom prst="rect">
              <a:avLst/>
            </a:prstGeom>
          </p:spPr>
        </p:pic>
        <p:pic>
          <p:nvPicPr>
            <p:cNvPr id="9" name="Afbeelding 8" descr="FS-symbooltjes.jpg"/>
            <p:cNvPicPr>
              <a:picLocks noChangeAspect="1"/>
            </p:cNvPicPr>
            <p:nvPr userDrawn="1"/>
          </p:nvPicPr>
          <p:blipFill>
            <a:blip r:embed="rId3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6890" y="5721985"/>
              <a:ext cx="800095" cy="831215"/>
            </a:xfrm>
            <a:prstGeom prst="rect">
              <a:avLst/>
            </a:prstGeom>
          </p:spPr>
        </p:pic>
        <p:pic>
          <p:nvPicPr>
            <p:cNvPr id="10" name="Afbeelding 9" descr="FS-symbooltjes.jpg"/>
            <p:cNvPicPr>
              <a:picLocks noChangeAspect="1"/>
            </p:cNvPicPr>
            <p:nvPr userDrawn="1"/>
          </p:nvPicPr>
          <p:blipFill>
            <a:blip r:embed="rId4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619385" y="5715000"/>
              <a:ext cx="813419" cy="831215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13707"/>
            <a:ext cx="7772400" cy="2386744"/>
          </a:xfrm>
        </p:spPr>
        <p:txBody>
          <a:bodyPr anchor="b" anchorCtr="0">
            <a:normAutofit/>
          </a:bodyPr>
          <a:lstStyle>
            <a:lvl1pPr>
              <a:defRPr sz="6000"/>
            </a:lvl1pPr>
          </a:lstStyle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0" y="3717630"/>
            <a:ext cx="7772400" cy="1036051"/>
          </a:xfrm>
        </p:spPr>
        <p:txBody>
          <a:bodyPr>
            <a:normAutofit/>
          </a:bodyPr>
          <a:lstStyle>
            <a:lvl1pPr marL="0" indent="0" algn="l">
              <a:buNone/>
              <a:defRPr sz="2800" b="1" i="1">
                <a:solidFill>
                  <a:srgbClr val="52B62C"/>
                </a:solidFill>
                <a:latin typeface="Helvetica Neue"/>
                <a:cs typeface="Helvetica Neu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Ondertitel</a:t>
            </a:r>
            <a:endParaRPr lang="nl-NL"/>
          </a:p>
        </p:txBody>
      </p:sp>
      <p:pic>
        <p:nvPicPr>
          <p:cNvPr id="13" name="FS.jpg"/>
          <p:cNvPicPr/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00443" y="5257800"/>
            <a:ext cx="2110157" cy="134814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Tijdelijke aanduiding voor inhoud 16"/>
          <p:cNvSpPr>
            <a:spLocks noGrp="1"/>
          </p:cNvSpPr>
          <p:nvPr>
            <p:ph sz="quarter" idx="10" hasCustomPrompt="1"/>
          </p:nvPr>
        </p:nvSpPr>
        <p:spPr>
          <a:xfrm>
            <a:off x="685800" y="5548313"/>
            <a:ext cx="5814643" cy="1057275"/>
          </a:xfrm>
        </p:spPr>
        <p:txBody>
          <a:bodyPr>
            <a:normAutofit/>
          </a:bodyPr>
          <a:lstStyle>
            <a:lvl1pPr>
              <a:buFont typeface="Arial"/>
              <a:buNone/>
              <a:defRPr sz="2000" b="0" i="0" baseline="0">
                <a:solidFill>
                  <a:srgbClr val="595959"/>
                </a:solidFill>
                <a:latin typeface="Helvetica Neue Light"/>
                <a:cs typeface="Helvetica Neue Light"/>
              </a:defRPr>
            </a:lvl1pPr>
          </a:lstStyle>
          <a:p>
            <a:pPr lvl="0"/>
            <a:r>
              <a:rPr lang="nl-BE"/>
              <a:t>Naam - Datum - Locatie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222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/>
              <a:t>Eerste niveau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</p:txBody>
      </p:sp>
      <p:pic>
        <p:nvPicPr>
          <p:cNvPr id="7" name="Afbeelding 6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920" y="304800"/>
            <a:ext cx="792480" cy="706120"/>
          </a:xfrm>
          <a:prstGeom prst="rect">
            <a:avLst/>
          </a:prstGeom>
        </p:spPr>
      </p:pic>
      <p:sp>
        <p:nvSpPr>
          <p:cNvPr id="8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222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pic>
        <p:nvPicPr>
          <p:cNvPr id="9" name="Afbeelding 8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920" y="304800"/>
            <a:ext cx="792480" cy="706120"/>
          </a:xfrm>
          <a:prstGeom prst="rect">
            <a:avLst/>
          </a:prstGeom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222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pic>
        <p:nvPicPr>
          <p:cNvPr id="7" name="Afbeelding 6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920" y="304800"/>
            <a:ext cx="792480" cy="706120"/>
          </a:xfrm>
          <a:prstGeom prst="rect">
            <a:avLst/>
          </a:prstGeom>
        </p:spPr>
      </p:pic>
      <p:sp>
        <p:nvSpPr>
          <p:cNvPr id="8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51521" y="1028680"/>
            <a:ext cx="4230468" cy="52807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1"/>
          </p:nvPr>
        </p:nvSpPr>
        <p:spPr>
          <a:xfrm>
            <a:off x="4656396" y="1028680"/>
            <a:ext cx="4230468" cy="52807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62177027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Titel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Eerste niveau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746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b="0" i="0" kern="1200">
          <a:solidFill>
            <a:srgbClr val="58735D"/>
          </a:solidFill>
          <a:latin typeface="Helvetica Neue Bold Condensed"/>
          <a:ea typeface="+mj-ea"/>
          <a:cs typeface="Helvetica Neue Bold Condense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52B62C"/>
        </a:buClr>
        <a:buSzPct val="90000"/>
        <a:buFontTx/>
        <a:buBlip>
          <a:blip r:embed="rId7"/>
        </a:buBlip>
        <a:defRPr sz="3200" b="0" i="0" kern="1200">
          <a:solidFill>
            <a:srgbClr val="3A4D3E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•"/>
        <a:defRPr sz="2800" b="0" i="0" kern="1200">
          <a:solidFill>
            <a:srgbClr val="3A4D3E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•"/>
        <a:defRPr sz="2400" b="0" i="0" kern="1200">
          <a:solidFill>
            <a:srgbClr val="3A4D3E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–"/>
        <a:defRPr sz="2000" b="0" i="0" kern="1200">
          <a:solidFill>
            <a:srgbClr val="3A4D3E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»"/>
        <a:defRPr sz="2000" b="0" i="0" kern="1200">
          <a:solidFill>
            <a:srgbClr val="3A4D3E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/>
              <a:t>Fleximatrix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3649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Rollen en verwachtingen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rollen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wij</a:t>
            </a:r>
            <a:r>
              <a:rPr lang="en-US" dirty="0"/>
              <a:t> </a:t>
            </a:r>
            <a:r>
              <a:rPr lang="en-US" dirty="0" err="1"/>
              <a:t>nodig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het team (kern-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regelrollen</a:t>
            </a:r>
            <a:r>
              <a:rPr lang="en-US" dirty="0"/>
              <a:t>) ?</a:t>
            </a:r>
          </a:p>
          <a:p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neemt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rollen</a:t>
            </a:r>
            <a:r>
              <a:rPr lang="en-US" dirty="0"/>
              <a:t> op </a:t>
            </a:r>
            <a:r>
              <a:rPr lang="en-US" dirty="0" err="1"/>
              <a:t>zich</a:t>
            </a:r>
            <a:r>
              <a:rPr lang="en-US" dirty="0"/>
              <a:t> ?</a:t>
            </a:r>
          </a:p>
          <a:p>
            <a:r>
              <a:rPr lang="en-US" dirty="0"/>
              <a:t>Wat </a:t>
            </a:r>
            <a:r>
              <a:rPr lang="en-US" dirty="0" err="1"/>
              <a:t>verwachten</a:t>
            </a:r>
            <a:r>
              <a:rPr lang="en-US" dirty="0"/>
              <a:t> </a:t>
            </a:r>
            <a:r>
              <a:rPr lang="en-US" dirty="0" err="1"/>
              <a:t>wij</a:t>
            </a:r>
            <a:r>
              <a:rPr lang="en-US" dirty="0"/>
              <a:t> van </a:t>
            </a:r>
            <a:r>
              <a:rPr lang="en-US" dirty="0" err="1"/>
              <a:t>iedereen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het team?</a:t>
            </a:r>
          </a:p>
          <a:p>
            <a:r>
              <a:rPr lang="en-US" dirty="0" err="1"/>
              <a:t>Delen</a:t>
            </a:r>
            <a:r>
              <a:rPr lang="en-US" dirty="0"/>
              <a:t> </a:t>
            </a:r>
            <a:r>
              <a:rPr lang="en-US" dirty="0" err="1"/>
              <a:t>wij</a:t>
            </a:r>
            <a:r>
              <a:rPr lang="en-US" dirty="0"/>
              <a:t> </a:t>
            </a:r>
            <a:r>
              <a:rPr lang="en-US" dirty="0" err="1"/>
              <a:t>dezelfde</a:t>
            </a:r>
            <a:r>
              <a:rPr lang="en-US" dirty="0"/>
              <a:t> </a:t>
            </a:r>
            <a:r>
              <a:rPr lang="en-US" dirty="0" err="1"/>
              <a:t>standaarden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 </a:t>
            </a:r>
            <a:r>
              <a:rPr lang="en-US" dirty="0" err="1"/>
              <a:t>aangaande</a:t>
            </a:r>
            <a:r>
              <a:rPr lang="en-US" dirty="0"/>
              <a:t> </a:t>
            </a:r>
            <a:r>
              <a:rPr lang="en-US" dirty="0" err="1"/>
              <a:t>kwaliteit</a:t>
            </a:r>
            <a:r>
              <a:rPr lang="en-US" dirty="0"/>
              <a:t>, engagement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? </a:t>
            </a:r>
          </a:p>
          <a:p>
            <a:r>
              <a:rPr lang="en-US" dirty="0"/>
              <a:t>Wat </a:t>
            </a:r>
            <a:r>
              <a:rPr lang="en-US" dirty="0" err="1"/>
              <a:t>verwachten</a:t>
            </a:r>
            <a:r>
              <a:rPr lang="en-US" dirty="0"/>
              <a:t> </a:t>
            </a:r>
            <a:r>
              <a:rPr lang="en-US" dirty="0" err="1"/>
              <a:t>wij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– </a:t>
            </a:r>
            <a:r>
              <a:rPr lang="en-US" dirty="0" err="1"/>
              <a:t>wanneer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die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geleverd</a:t>
            </a:r>
            <a:r>
              <a:rPr lang="en-US" dirty="0"/>
              <a:t> ? </a:t>
            </a:r>
          </a:p>
          <a:p>
            <a:r>
              <a:rPr lang="en-US" dirty="0"/>
              <a:t>Backups OK  -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wij</a:t>
            </a:r>
            <a:r>
              <a:rPr lang="en-US" dirty="0"/>
              <a:t> </a:t>
            </a:r>
            <a:r>
              <a:rPr lang="en-US" dirty="0" err="1"/>
              <a:t>continuïteit</a:t>
            </a:r>
            <a:r>
              <a:rPr lang="en-US" dirty="0"/>
              <a:t> </a:t>
            </a:r>
            <a:r>
              <a:rPr lang="en-US" dirty="0" err="1"/>
              <a:t>garanderen</a:t>
            </a:r>
            <a:r>
              <a:rPr lang="en-US" dirty="0"/>
              <a:t> ?</a:t>
            </a:r>
          </a:p>
          <a:p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kennis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competenties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wij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het team nog </a:t>
            </a:r>
            <a:r>
              <a:rPr lang="en-US" dirty="0" err="1"/>
              <a:t>opbouwen</a:t>
            </a:r>
            <a:r>
              <a:rPr lang="en-US" dirty="0"/>
              <a:t> ? Op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manier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we </a:t>
            </a:r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van ?</a:t>
            </a:r>
          </a:p>
        </p:txBody>
      </p:sp>
      <p:grpSp>
        <p:nvGrpSpPr>
          <p:cNvPr id="4" name="Group 42"/>
          <p:cNvGrpSpPr>
            <a:grpSpLocks noChangeAspect="1"/>
          </p:cNvGrpSpPr>
          <p:nvPr/>
        </p:nvGrpSpPr>
        <p:grpSpPr>
          <a:xfrm>
            <a:off x="7850503" y="103419"/>
            <a:ext cx="1160368" cy="1160368"/>
            <a:chOff x="214282" y="1904723"/>
            <a:chExt cx="3867894" cy="3867894"/>
          </a:xfrm>
        </p:grpSpPr>
        <p:sp>
          <p:nvSpPr>
            <p:cNvPr id="5" name="Oval 4"/>
            <p:cNvSpPr/>
            <p:nvPr/>
          </p:nvSpPr>
          <p:spPr>
            <a:xfrm>
              <a:off x="214282" y="1904723"/>
              <a:ext cx="3867894" cy="386789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8900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43940" y="2334382"/>
              <a:ext cx="3008576" cy="300857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D49F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5">
                <a:hueOff val="-7450407"/>
                <a:satOff val="29858"/>
                <a:lumOff val="6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1073599" y="2764040"/>
              <a:ext cx="2149259" cy="2149259"/>
            </a:xfrm>
            <a:prstGeom prst="ellipse">
              <a:avLst/>
            </a:prstGeom>
            <a:solidFill>
              <a:srgbClr val="CEE5FA"/>
            </a:solidFill>
            <a:ln>
              <a:solidFill>
                <a:srgbClr val="CEE5FA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1503580" y="3194021"/>
              <a:ext cx="1289298" cy="128929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73B5F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5">
                <a:hueOff val="-2483469"/>
                <a:satOff val="9953"/>
                <a:lumOff val="2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1933238" y="3623680"/>
              <a:ext cx="429980" cy="42998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D4E9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80600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Praktijk - fleximatrix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1019C-3939-5F43-B75D-CFD4E736BA37}" type="slidenum">
              <a:rPr lang="nl-NL" smtClean="0"/>
              <a:pPr/>
              <a:t>3</a:t>
            </a:fld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823" y="1893939"/>
            <a:ext cx="7440427" cy="317768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555423" y="1893939"/>
            <a:ext cx="6500827" cy="96238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ectangular Callout 9"/>
          <p:cNvSpPr/>
          <p:nvPr/>
        </p:nvSpPr>
        <p:spPr>
          <a:xfrm>
            <a:off x="6099142" y="160256"/>
            <a:ext cx="2809188" cy="1602556"/>
          </a:xfrm>
          <a:prstGeom prst="wedgeRectCallout">
            <a:avLst>
              <a:gd name="adj1" fmla="val -34256"/>
              <a:gd name="adj2" fmla="val 577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1. Rollen benoeme : een rol omvat taken, competenties, bevoegdheden en duidelijke verwachtingen (wanneer heeft men goed gewerkt ?)</a:t>
            </a:r>
          </a:p>
        </p:txBody>
      </p:sp>
    </p:spTree>
    <p:extLst>
      <p:ext uri="{BB962C8B-B14F-4D97-AF65-F5344CB8AC3E}">
        <p14:creationId xmlns:p14="http://schemas.microsoft.com/office/powerpoint/2010/main" val="398693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Praktijk - fleximatrix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1019C-3939-5F43-B75D-CFD4E736BA37}" type="slidenum">
              <a:rPr lang="nl-NL" smtClean="0"/>
              <a:pPr/>
              <a:t>4</a:t>
            </a:fld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823" y="1893939"/>
            <a:ext cx="7440427" cy="317768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630838" y="2856323"/>
            <a:ext cx="6500827" cy="4996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ectangular Callout 9"/>
          <p:cNvSpPr/>
          <p:nvPr/>
        </p:nvSpPr>
        <p:spPr>
          <a:xfrm>
            <a:off x="3365368" y="3751867"/>
            <a:ext cx="3063711" cy="1696825"/>
          </a:xfrm>
          <a:prstGeom prst="wedgeRectCallout">
            <a:avLst>
              <a:gd name="adj1" fmla="val 13731"/>
              <a:gd name="adj2" fmla="val -7455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2. Aanduiden wie welke rol opneemt, optioneel in welke mate (bvb Starter-Ervaren-Expert). In praktijk vaak ook onderscheid tussen NU en AMBITIE</a:t>
            </a:r>
          </a:p>
        </p:txBody>
      </p:sp>
    </p:spTree>
    <p:extLst>
      <p:ext uri="{BB962C8B-B14F-4D97-AF65-F5344CB8AC3E}">
        <p14:creationId xmlns:p14="http://schemas.microsoft.com/office/powerpoint/2010/main" val="64704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Praktijk - fleximatrix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1019C-3939-5F43-B75D-CFD4E736BA37}" type="slidenum">
              <a:rPr lang="nl-NL" smtClean="0"/>
              <a:pPr/>
              <a:t>5</a:t>
            </a:fld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823" y="1893939"/>
            <a:ext cx="7440427" cy="3177682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2417712" y="4762892"/>
            <a:ext cx="3063711" cy="1696825"/>
          </a:xfrm>
          <a:prstGeom prst="wedgeRectCallout">
            <a:avLst>
              <a:gd name="adj1" fmla="val 13731"/>
              <a:gd name="adj2" fmla="val -7455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3. Inschalen in welke mate de rol binnen het team wordt afgedekt en vergelijken ten opzichte van de noodzakelijke rolinvulling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55423" y="3863856"/>
            <a:ext cx="6500827" cy="49962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131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Praktijk - fleximatrix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1019C-3939-5F43-B75D-CFD4E736BA37}" type="slidenum">
              <a:rPr lang="nl-NL" smtClean="0"/>
              <a:pPr/>
              <a:t>6</a:t>
            </a:fld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823" y="1893939"/>
            <a:ext cx="7440427" cy="317768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630838" y="4363389"/>
            <a:ext cx="6500827" cy="708231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ectangular Callout 9"/>
          <p:cNvSpPr/>
          <p:nvPr/>
        </p:nvSpPr>
        <p:spPr>
          <a:xfrm>
            <a:off x="2686444" y="5335505"/>
            <a:ext cx="3063711" cy="1397000"/>
          </a:xfrm>
          <a:prstGeom prst="wedgeRectCallout">
            <a:avLst>
              <a:gd name="adj1" fmla="val 13731"/>
              <a:gd name="adj2" fmla="val -7455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4. Flexibiliteits% van het team als basis voor ontwikkelingsplannen en als opvolging voor evolutie. </a:t>
            </a:r>
          </a:p>
        </p:txBody>
      </p:sp>
    </p:spTree>
    <p:extLst>
      <p:ext uri="{BB962C8B-B14F-4D97-AF65-F5344CB8AC3E}">
        <p14:creationId xmlns:p14="http://schemas.microsoft.com/office/powerpoint/2010/main" val="6330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FS sjabloon voorste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B4AD7A2E897D489FC8FF57B96AD1FD" ma:contentTypeVersion="0" ma:contentTypeDescription="Een nieuw document maken." ma:contentTypeScope="" ma:versionID="7bd7bcc4fc0f4736feb7845b069685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b12998bc2ce300a5832a6bc535a047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792FBF-0661-498A-A28A-690A90086051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2ACDAEE-09D9-464D-A1C8-DAE91F65CC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BD3EEE-FDB5-4851-A074-C4B0D528B1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FS sjabloon voorstel.potx</Template>
  <TotalTime>7853</TotalTime>
  <Words>193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 Neue</vt:lpstr>
      <vt:lpstr>Helvetica Neue Bold Condensed</vt:lpstr>
      <vt:lpstr>Helvetica Neue Light</vt:lpstr>
      <vt:lpstr>FS sjabloon voorstel</vt:lpstr>
      <vt:lpstr>Fleximatrix</vt:lpstr>
      <vt:lpstr>Rollen en verwachtingen</vt:lpstr>
      <vt:lpstr>Praktijk - fleximatrix</vt:lpstr>
      <vt:lpstr>Praktijk - fleximatrix</vt:lpstr>
      <vt:lpstr>Praktijk - fleximatrix</vt:lpstr>
      <vt:lpstr>Praktijk - fleximatrix</vt:lpstr>
    </vt:vector>
  </TitlesOfParts>
  <Company>Prevent vzw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GO4GOLD</dc:title>
  <dc:creator>Lieven Eeckelaert</dc:creator>
  <cp:lastModifiedBy>Tim Van Daele</cp:lastModifiedBy>
  <cp:revision>469</cp:revision>
  <cp:lastPrinted>2015-11-30T13:12:07Z</cp:lastPrinted>
  <dcterms:created xsi:type="dcterms:W3CDTF">2014-09-02T20:49:16Z</dcterms:created>
  <dcterms:modified xsi:type="dcterms:W3CDTF">2017-03-12T09:28:31Z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0x010100E4B4AD7A2E897D489FC8FF57B96AD1FD</vt:lpwstr>
  </property>
</Properties>
</file>